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73" r:id="rId6"/>
    <p:sldId id="277" r:id="rId7"/>
    <p:sldId id="258" r:id="rId8"/>
    <p:sldId id="278" r:id="rId9"/>
    <p:sldId id="259" r:id="rId10"/>
    <p:sldId id="260" r:id="rId11"/>
    <p:sldId id="279" r:id="rId12"/>
    <p:sldId id="261" r:id="rId13"/>
    <p:sldId id="262" r:id="rId14"/>
    <p:sldId id="280" r:id="rId15"/>
    <p:sldId id="263" r:id="rId16"/>
    <p:sldId id="264" r:id="rId17"/>
    <p:sldId id="281" r:id="rId18"/>
    <p:sldId id="265" r:id="rId19"/>
    <p:sldId id="266" r:id="rId20"/>
    <p:sldId id="282" r:id="rId21"/>
    <p:sldId id="267" r:id="rId22"/>
    <p:sldId id="268" r:id="rId23"/>
    <p:sldId id="283" r:id="rId24"/>
    <p:sldId id="269" r:id="rId25"/>
    <p:sldId id="270" r:id="rId26"/>
    <p:sldId id="284" r:id="rId27"/>
    <p:sldId id="271" r:id="rId28"/>
    <p:sldId id="272" r:id="rId29"/>
    <p:sldId id="276" r:id="rId30"/>
    <p:sldId id="274" r:id="rId31"/>
    <p:sldId id="275" r:id="rId3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70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91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07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17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5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17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49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85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54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66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02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C352-CF51-4435-97C7-638BC7C6226E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9763-CF8B-4FDA-8F17-B1C1AC7655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0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slide" Target="slide26.xml"/><Relationship Id="rId4" Type="http://schemas.openxmlformats.org/officeDocument/2006/relationships/slide" Target="slide8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3"/>
            <a:ext cx="9144000" cy="2060848"/>
          </a:xfrm>
          <a:prstGeom prst="rect">
            <a:avLst/>
          </a:prstGeom>
          <a:solidFill>
            <a:srgbClr val="11026A"/>
          </a:solidFill>
          <a:ln w="1174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5781" y="455493"/>
            <a:ext cx="530946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" panose="020B0602030504020204" pitchFamily="34" charset="0"/>
              </a:rPr>
              <a:t>Branston Junior Academy</a:t>
            </a:r>
          </a:p>
          <a:p>
            <a:pPr algn="ctr" defTabSz="914400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" panose="020B0602030504020204" pitchFamily="34" charset="0"/>
              </a:rPr>
              <a:t>T4W Progression Document</a:t>
            </a:r>
          </a:p>
        </p:txBody>
      </p:sp>
      <p:pic>
        <p:nvPicPr>
          <p:cNvPr id="1027" name="Picture 3" descr="Academy logo 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35" y="2420888"/>
            <a:ext cx="5040560" cy="398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07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234C4-BCA9-47C9-98DE-17F3118DF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45"/>
            <a:ext cx="9906000" cy="62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8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9C64E-6DBB-4CE8-9133-CE5060812F44}"/>
              </a:ext>
            </a:extLst>
          </p:cNvPr>
          <p:cNvSpPr txBox="1"/>
          <p:nvPr/>
        </p:nvSpPr>
        <p:spPr>
          <a:xfrm>
            <a:off x="762000" y="249381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T4W: Progression: Year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69626-EFFD-4FEB-BD22-222CFF402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5223" r="20727" b="3141"/>
          <a:stretch/>
        </p:blipFill>
        <p:spPr>
          <a:xfrm>
            <a:off x="3740726" y="2923309"/>
            <a:ext cx="2327565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2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45383-6A9C-4BCB-AC50-CFCDEC1FA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39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8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4D18F7-304A-43B8-8A4E-3E844370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3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3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9C64E-6DBB-4CE8-9133-CE5060812F44}"/>
              </a:ext>
            </a:extLst>
          </p:cNvPr>
          <p:cNvSpPr txBox="1"/>
          <p:nvPr/>
        </p:nvSpPr>
        <p:spPr>
          <a:xfrm>
            <a:off x="762000" y="249381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T4W: Progression: Year 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69626-EFFD-4FEB-BD22-222CFF402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5223" r="20727" b="3141"/>
          <a:stretch/>
        </p:blipFill>
        <p:spPr>
          <a:xfrm>
            <a:off x="3740726" y="2923309"/>
            <a:ext cx="2327565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5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C8F1BB-879D-4997-9FCD-D993E913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5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4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3C657-D8A5-484A-B882-CB6A2CB03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5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7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9C64E-6DBB-4CE8-9133-CE5060812F44}"/>
              </a:ext>
            </a:extLst>
          </p:cNvPr>
          <p:cNvSpPr txBox="1"/>
          <p:nvPr/>
        </p:nvSpPr>
        <p:spPr>
          <a:xfrm>
            <a:off x="762000" y="249381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T4W: Progression: Year 5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69626-EFFD-4FEB-BD22-222CFF402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5223" r="20727" b="3141"/>
          <a:stretch/>
        </p:blipFill>
        <p:spPr>
          <a:xfrm>
            <a:off x="3740726" y="2923309"/>
            <a:ext cx="2327565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3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4C7EAE-B5E7-4D15-9AF8-F028C677E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3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10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9D8B9-E27A-43D8-BE4D-4A5CC3BCF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2"/>
            <a:ext cx="9906000" cy="64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CB9B7D-42E3-447C-916A-0B27067B2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623114"/>
              </p:ext>
            </p:extLst>
          </p:nvPr>
        </p:nvGraphicFramePr>
        <p:xfrm>
          <a:off x="214745" y="30081"/>
          <a:ext cx="9476509" cy="6797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6509">
                  <a:extLst>
                    <a:ext uri="{9D8B030D-6E8A-4147-A177-3AD203B41FA5}">
                      <a16:colId xmlns:a16="http://schemas.microsoft.com/office/drawing/2014/main" val="3936689301"/>
                    </a:ext>
                  </a:extLst>
                </a:gridCol>
              </a:tblGrid>
              <a:tr h="751115">
                <a:tc>
                  <a:txBody>
                    <a:bodyPr/>
                    <a:lstStyle/>
                    <a:p>
                      <a:pPr algn="ctr"/>
                      <a:r>
                        <a:rPr lang="en-GB" sz="3300" dirty="0"/>
                        <a:t>Click on the links below to take you to the relevant T4W progression document: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14544"/>
                  </a:ext>
                </a:extLst>
              </a:tr>
              <a:tr h="633351"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hlinkClick r:id="rId2" action="ppaction://hlinksldjump"/>
                        </a:rPr>
                        <a:t>Early Years</a:t>
                      </a:r>
                      <a:endParaRPr lang="en-GB" sz="33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8090"/>
                  </a:ext>
                </a:extLst>
              </a:tr>
              <a:tr h="633351"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hlinkClick r:id="rId3" action="ppaction://hlinksldjump"/>
                        </a:rPr>
                        <a:t>Year 1</a:t>
                      </a:r>
                      <a:endParaRPr lang="en-GB" sz="3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65432"/>
                  </a:ext>
                </a:extLst>
              </a:tr>
              <a:tr h="633351"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hlinkClick r:id="rId4" action="ppaction://hlinksldjump"/>
                        </a:rPr>
                        <a:t>Year 2</a:t>
                      </a:r>
                      <a:endParaRPr lang="en-GB" sz="330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74634"/>
                  </a:ext>
                </a:extLst>
              </a:tr>
              <a:tr h="633351"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hlinkClick r:id="rId5" action="ppaction://hlinksldjump"/>
                        </a:rPr>
                        <a:t>Year 3</a:t>
                      </a:r>
                      <a:endParaRPr lang="en-GB" sz="33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01350"/>
                  </a:ext>
                </a:extLst>
              </a:tr>
              <a:tr h="633351"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hlinkClick r:id="rId6" action="ppaction://hlinksldjump"/>
                        </a:rPr>
                        <a:t>Year 4</a:t>
                      </a:r>
                      <a:endParaRPr lang="en-GB" sz="33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891124"/>
                  </a:ext>
                </a:extLst>
              </a:tr>
              <a:tr h="633351"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hlinkClick r:id="rId7" action="ppaction://hlinksldjump"/>
                        </a:rPr>
                        <a:t>Year 5</a:t>
                      </a:r>
                      <a:endParaRPr lang="en-GB" sz="33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24374"/>
                  </a:ext>
                </a:extLst>
              </a:tr>
              <a:tr h="633351"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hlinkClick r:id="rId8" action="ppaction://hlinksldjump"/>
                        </a:rPr>
                        <a:t>Year 6</a:t>
                      </a:r>
                      <a:endParaRPr lang="en-GB" sz="3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48145"/>
                  </a:ext>
                </a:extLst>
              </a:tr>
              <a:tr h="633351"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hlinkClick r:id="rId9" action="ppaction://hlinksldjump"/>
                        </a:rPr>
                        <a:t>KS3- Advanced </a:t>
                      </a:r>
                      <a:endParaRPr lang="en-GB" sz="33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616311"/>
                  </a:ext>
                </a:extLst>
              </a:tr>
              <a:tr h="633351"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hlinkClick r:id="rId10" action="ppaction://hlinksldjump"/>
                        </a:rPr>
                        <a:t>Poetry Toolkit </a:t>
                      </a:r>
                      <a:endParaRPr lang="en-GB" sz="33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633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97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9C64E-6DBB-4CE8-9133-CE5060812F44}"/>
              </a:ext>
            </a:extLst>
          </p:cNvPr>
          <p:cNvSpPr txBox="1"/>
          <p:nvPr/>
        </p:nvSpPr>
        <p:spPr>
          <a:xfrm>
            <a:off x="762000" y="249381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T4W: Progression: Year 6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69626-EFFD-4FEB-BD22-222CFF402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5223" r="20727" b="3141"/>
          <a:stretch/>
        </p:blipFill>
        <p:spPr>
          <a:xfrm>
            <a:off x="3740726" y="2923309"/>
            <a:ext cx="2327565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84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1F9F2-C6DC-4F67-ADE8-3BFF15276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5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4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92BE4-BD91-472A-BF31-99D1545F7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6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65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9C64E-6DBB-4CE8-9133-CE5060812F44}"/>
              </a:ext>
            </a:extLst>
          </p:cNvPr>
          <p:cNvSpPr txBox="1"/>
          <p:nvPr/>
        </p:nvSpPr>
        <p:spPr>
          <a:xfrm>
            <a:off x="762000" y="249381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T4W: Progression: KS3- Advanced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69626-EFFD-4FEB-BD22-222CFF402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5223" r="20727" b="3141"/>
          <a:stretch/>
        </p:blipFill>
        <p:spPr>
          <a:xfrm>
            <a:off x="3740726" y="2923309"/>
            <a:ext cx="2327565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1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A15B5-FF44-4844-88FA-06131778B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5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42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9D6065-BD6E-44AB-ACFD-B6B239B82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" y="13855"/>
            <a:ext cx="9878290" cy="50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51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9C64E-6DBB-4CE8-9133-CE5060812F44}"/>
              </a:ext>
            </a:extLst>
          </p:cNvPr>
          <p:cNvSpPr txBox="1"/>
          <p:nvPr/>
        </p:nvSpPr>
        <p:spPr>
          <a:xfrm>
            <a:off x="803564" y="1371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T4W: Poetry Toolkit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69626-EFFD-4FEB-BD22-222CFF402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5223" r="20727" b="3141"/>
          <a:stretch/>
        </p:blipFill>
        <p:spPr>
          <a:xfrm>
            <a:off x="3740726" y="2923309"/>
            <a:ext cx="2327565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07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8F5B13-D797-4132-8B4B-680E39E2A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855061" cy="57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4D789-B925-47DB-84B1-BA1AE6B14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11753" cy="57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1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9C64E-6DBB-4CE8-9133-CE5060812F44}"/>
              </a:ext>
            </a:extLst>
          </p:cNvPr>
          <p:cNvSpPr txBox="1"/>
          <p:nvPr/>
        </p:nvSpPr>
        <p:spPr>
          <a:xfrm>
            <a:off x="762000" y="249381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T4W: Progression: Early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69626-EFFD-4FEB-BD22-222CFF402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5223" r="20727" b="3141"/>
          <a:stretch/>
        </p:blipFill>
        <p:spPr>
          <a:xfrm>
            <a:off x="3740726" y="2923309"/>
            <a:ext cx="2327565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469D4A-96BC-4346-9C75-4328D36E6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419"/>
            <a:ext cx="990600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7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9C64E-6DBB-4CE8-9133-CE5060812F44}"/>
              </a:ext>
            </a:extLst>
          </p:cNvPr>
          <p:cNvSpPr txBox="1"/>
          <p:nvPr/>
        </p:nvSpPr>
        <p:spPr>
          <a:xfrm>
            <a:off x="762000" y="249381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T4W: Progression: Year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69626-EFFD-4FEB-BD22-222CFF402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5223" r="20727" b="3141"/>
          <a:stretch/>
        </p:blipFill>
        <p:spPr>
          <a:xfrm>
            <a:off x="3740726" y="2923309"/>
            <a:ext cx="2327565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6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895401-79F6-4682-BBFC-FC88DE00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82"/>
            <a:ext cx="9906000" cy="64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8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1AF64-A752-438B-8AC1-EEA951C67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1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3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9C64E-6DBB-4CE8-9133-CE5060812F44}"/>
              </a:ext>
            </a:extLst>
          </p:cNvPr>
          <p:cNvSpPr txBox="1"/>
          <p:nvPr/>
        </p:nvSpPr>
        <p:spPr>
          <a:xfrm>
            <a:off x="762000" y="249381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T4W: Progression: Year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69626-EFFD-4FEB-BD22-222CFF402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5223" r="20727" b="3141"/>
          <a:stretch/>
        </p:blipFill>
        <p:spPr>
          <a:xfrm>
            <a:off x="3740726" y="2923309"/>
            <a:ext cx="2327565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7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38AEE4-ABDD-44B2-A51B-BCBF0FE1C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5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395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D6C939FE0DFC46AA9BC918048E90D9" ma:contentTypeVersion="16" ma:contentTypeDescription="Create a new document." ma:contentTypeScope="" ma:versionID="4b47e46c1a16ad430ab1d338c98e517b">
  <xsd:schema xmlns:xsd="http://www.w3.org/2001/XMLSchema" xmlns:xs="http://www.w3.org/2001/XMLSchema" xmlns:p="http://schemas.microsoft.com/office/2006/metadata/properties" xmlns:ns3="f3a0ff0f-6fe6-4c78-9b6d-10b8bb3d1d45" xmlns:ns4="3f94ec90-5b3c-4be4-9561-60b8c95d15c9" targetNamespace="http://schemas.microsoft.com/office/2006/metadata/properties" ma:root="true" ma:fieldsID="054482a20265e4b6354a6b302add84d0" ns3:_="" ns4:_="">
    <xsd:import namespace="f3a0ff0f-6fe6-4c78-9b6d-10b8bb3d1d45"/>
    <xsd:import namespace="3f94ec90-5b3c-4be4-9561-60b8c95d15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0ff0f-6fe6-4c78-9b6d-10b8bb3d1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4ec90-5b3c-4be4-9561-60b8c95d15c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a0ff0f-6fe6-4c78-9b6d-10b8bb3d1d45" xsi:nil="true"/>
  </documentManagement>
</p:properties>
</file>

<file path=customXml/itemProps1.xml><?xml version="1.0" encoding="utf-8"?>
<ds:datastoreItem xmlns:ds="http://schemas.openxmlformats.org/officeDocument/2006/customXml" ds:itemID="{FFA9EF37-D7CA-4204-AB93-43E3DC39F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0ff0f-6fe6-4c78-9b6d-10b8bb3d1d45"/>
    <ds:schemaRef ds:uri="3f94ec90-5b3c-4be4-9561-60b8c95d1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0B384D-8189-4371-8BAF-6776F802F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D689F-6C69-4D8E-8E8E-8CFD9FD41CCB}">
  <ds:schemaRefs>
    <ds:schemaRef ds:uri="http://purl.org/dc/elements/1.1/"/>
    <ds:schemaRef ds:uri="http://schemas.microsoft.com/office/2006/metadata/properties"/>
    <ds:schemaRef ds:uri="f3a0ff0f-6fe6-4c78-9b6d-10b8bb3d1d4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f94ec90-5b3c-4be4-9561-60b8c95d15c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91</Words>
  <Application>Microsoft Office PowerPoint</Application>
  <PresentationFormat>A4 Paper (210x297 mm)</PresentationFormat>
  <Paragraphs>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Lucida 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Perkins</dc:creator>
  <cp:lastModifiedBy>Louise Perkins</cp:lastModifiedBy>
  <cp:revision>3</cp:revision>
  <dcterms:created xsi:type="dcterms:W3CDTF">2023-11-27T10:28:06Z</dcterms:created>
  <dcterms:modified xsi:type="dcterms:W3CDTF">2023-11-27T11:06:22Z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0x010100E8D6C939FE0DFC46AA9BC918048E90D9</vt:lpwstr>
  </property>
</Properties>
</file>